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notesMasterIdLst>
    <p:notesMasterId r:id="rId4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5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Spl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Visual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2487168"/>
            <a:ext cx="5486400" cy="2350008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entral Content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Right Focused 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114800" cy="3657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486400" y="1417320"/>
            <a:ext cx="5788152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Text Two Column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914400"/>
            <a:ext cx="5088636" cy="218084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ierarchy Visual Galler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200400"/>
            <a:ext cx="201168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3200400" y="3200400"/>
            <a:ext cx="201168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2560320" y="4846320"/>
            <a:ext cx="265176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943600" y="4389120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20" name="Text 12"/>
          <p:cNvSpPr/>
          <p:nvPr>
            <p:ph idx="118" hasCustomPrompt="1"/>
          </p:nvPr>
        </p:nvSpPr>
        <p:spPr>
          <a:xfrm>
            <a:off x="5943600" y="1097280"/>
            <a:ext cx="2286000" cy="304495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1" name="Text 12"/>
          <p:cNvSpPr/>
          <p:nvPr>
            <p:ph idx="119" hasCustomPrompt="1"/>
          </p:nvPr>
        </p:nvSpPr>
        <p:spPr>
          <a:xfrm>
            <a:off x="8686800" y="1097280"/>
            <a:ext cx="2286000" cy="304495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2" name="Text 12"/>
          <p:cNvSpPr/>
          <p:nvPr>
            <p:ph idx="120" hasCustomPrompt="1"/>
          </p:nvPr>
        </p:nvSpPr>
        <p:spPr>
          <a:xfrm>
            <a:off x="914400" y="4754880"/>
            <a:ext cx="1188720" cy="158191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ext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hasCustomPrompt="1"/>
          </p:nvPr>
        </p:nvSpPr>
        <p:spPr>
          <a:xfrm>
            <a:off x="5788152" y="1097280"/>
            <a:ext cx="5486400" cy="30861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Left Stacked Righ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1732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5720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Large Block Stacked Pa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371600"/>
            <a:ext cx="5148072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hasCustomPrompt="1"/>
          </p:nvPr>
        </p:nvSpPr>
        <p:spPr>
          <a:xfrm>
            <a:off x="6245352" y="1371600"/>
            <a:ext cx="5029200" cy="2157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8" name="Text 4"/>
          <p:cNvSpPr/>
          <p:nvPr>
            <p:ph idx="106" hasCustomPrompt="1"/>
          </p:nvPr>
        </p:nvSpPr>
        <p:spPr>
          <a:xfrm>
            <a:off x="6245352" y="3785616"/>
            <a:ext cx="5029200" cy="2157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LLBACK_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Focus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645920"/>
            <a:ext cx="9144000" cy="3657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png"/><Relationship Id="rId3" Type="http://schemas.openxmlformats.org/officeDocument/2006/relationships/image" Target="../media/image-3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image" Target="../media/image-3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image" Target="../media/image-35-2.png"/><Relationship Id="rId3" Type="http://schemas.openxmlformats.org/officeDocument/2006/relationships/image" Target="../media/image-35-3.png"/><Relationship Id="rId4" Type="http://schemas.openxmlformats.org/officeDocument/2006/relationships/image" Target="../media/image-3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Carnegie Mellon University</a:t>
            </a:r>
            <a:endParaRPr lang="en-US" sz="1000" dirty="0"/>
          </a:p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Princeton University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 Gu</a:t>
            </a:r>
            <a:endParaRPr lang="en-US" sz="1000" dirty="0"/>
          </a:p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Tri Dao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Modeling</a:t>
            </a:r>
            <a:endParaRPr lang="en-US" sz="4500" dirty="0"/>
          </a:p>
        </p:txBody>
      </p:sp>
      <p:sp>
        <p:nvSpPr>
          <p:cNvPr id="9" name="Text 7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Selective State Spaces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 View: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Recurrence vs.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Convolution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Efficiency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convolutional mode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processes entire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sequences in parallel. By seeing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whole input at once, it enables rapid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on massive datasets.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Inference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recurrent mode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handles inputs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token at a time. It uses a small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state to generate text efficiently,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step-by-step during actual use.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Trade-off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allow both modes because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their rules are fixed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Time Invariant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adds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improve reasoning,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this removes the parallel training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 found in traditional SSMs.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Time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Invariance (LTI)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Pros and Cons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LTI?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means model dynamics are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applies fixed parameters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input, never changing its rules.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Advantage: Speed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 dynamics allow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convolutions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enables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training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processing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entire sequences effectively at once.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Limit: Reasoning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cannot do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content-based reasoning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treats all data as equal, failing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 noise or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key details.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Trade-off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Modeling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943600" y="1444752"/>
            <a:ext cx="53035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Problem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modeling requires compressing a huge amount of</a:t>
            </a:r>
            <a:endParaRPr lang="en-US" sz="14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(like a long document) into a smaller state.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Transformers: No Compression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are effective because they don't compress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data. They keep a full history (the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KV cache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4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makes them accurate but computationally expensive.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RNNs: Fixed State Efficiency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Recurrent models like RNNs are efficient. They compress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into a fixed-size state. This ensures fast,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constant-time inference. However, limited state capacity</a:t>
            </a:r>
            <a:endParaRPr lang="en-US" sz="14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means they often forget earlier critical details.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Goal: Smart Selectivity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need a balance. Mamba introduces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Selectivity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lets the model choose what to remember or ignore,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combining Transformer quality with RNN efficiency.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827944"/>
            <a:ext cx="5486400" cy="166845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State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 Dynamics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Input-Dependent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Aware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Architecture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x_t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enters the system and updates the hidden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h_t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state acts as the model's memory.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Mechanism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blue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path lets input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x_t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change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parameters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B_t, C_t, Δ_t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in real-time. This filters</a:t>
            </a:r>
            <a:endParaRPr lang="en-US" sz="12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irrelevant info and focuses on relevant data.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maintain speed, large calculations use fast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GPU SRAM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(orange), avoiding slow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HBM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memory access.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State Spaces for Efficient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Standard Models Fail at Selection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Compression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modeling fundamentally requires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compressing context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into a smaller state. Transformers avoid this by keeping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full history cache, which is effective but computationally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expensive. Recurrent models are efficient due to fixed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states, but they limit how well context is preserved.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LTI Limitation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State Space Models (SSMs) are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Time Invariant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means their dynamics are constant over time. They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every input using the exact same rules, regardless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content. They cannot dynamically choose to remember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words while ignoring irrelevant ones.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Failure Case Study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Copying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task, a model must ignore noise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remember relevant tokens. Standard models fail here because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lack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content-awareness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Because their mechanics 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static, they cannot adjust their focus to capture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spaced irregularly across the sequence.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Selectivity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propose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the ability to filter inputs into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sequential state. A selective model can reset its state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ignore irrelevant data or open its gates to remember key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information. This dynamic approach allows for efficient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without significant data loss.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Input-Dependent Parameters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Static to Dynamic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State Space Models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static 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apply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same rules to every input. This rigidity treats all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equally, limiting performance. Mamba innovates by making these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functions of the input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transforms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"time-invariant" to "time-varying," allowing processing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rules to adapt dynamically based on the current data token.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Power of Selectivity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adaptation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ability to distinguish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signal from noise. Mamba can explicitly decide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on 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specific inputs at each step. By filtering 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irrelevant data, it solves the compression bottleneck seen 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older models. It remembers relevant context indefinitely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discarding unnecessary details, mimicking human attention.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Restoring Content-Awareness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Previous linear models failed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content-aware reasoning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unable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prioritize data by meaning. Mamba restores this ability,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matching the power of Attention mechanisms. It analyzes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of the current token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update its hidden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it to solve complex tasks like "Selective Copying"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the model must memorize specific colored tokens only.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replaces fixed values for parameters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Delta, B, and 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linear projections computed directly from the input.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sharing one rule for the whole sequence, these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values change for every token. This seemingly simple change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allows the model to compress context efficiently. It combines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 expressiveness with the fast, linear-time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 of Recurrent Neural Networks.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 1: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Copying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Copying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standard Copying Task,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spacing between inputs and outputs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constant and predictable.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a conveyor belt moving 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fixed speed. To recall an item,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just look back a fixed amount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time (e.g., exactly 10 seconds).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models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(like CNNs)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 this easily. They use static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filters that simply "look back"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set distance. They do not read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content to make decisions.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the pattern is rigid, these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are fast and efficient,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they cannot adapt if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timing changes even slightly.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Copying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data is rarely so rigid.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Copying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task,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relevant data is hidden among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random "noise" or irrelevant info.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spacing varies randomly.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cannot just look back 10 steps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the answer might be 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need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content-awareness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ability to analyze the input.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must decide: "Is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 important? Should I store it?"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fail here. They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cannot choose what to remember.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apply the same filter blindly,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treating noise and signal the same.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lack the mechanism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 based on its value.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857184"/>
            <a:ext cx="5486400" cy="1609976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Analysis: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Copying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Selective Task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top diagram compares standard copying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copying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We want to store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colored blocks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(data)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ignoring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white blocks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(noise). Standard</a:t>
            </a:r>
            <a:endParaRPr lang="en-US" sz="12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cannot distinguish them, processing all equally.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Algorithmic Change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 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(static)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 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Alg 2, red text highlights that parameters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B, C, &amp; Delta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become functions of input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time-varying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system that can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update its state based on content to filter noise.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 Task 2: Induction Heads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Induction Heads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explain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LLMs learn from context.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Task: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Associative Recall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Recall 'Potter' after 'Harry'.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solves this perfectly,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at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1M+ sequence length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 &amp; The Problem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Mamba: Algorithm &amp; Architecture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Language &amp; Genomics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Audio Modeling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&amp; Future Outlook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114800" cy="3657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Analysis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Induction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486400" y="1417320"/>
            <a:ext cx="5788152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Logic of Associative Recall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diagram illustrates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Induction Heads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 task where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must recall specific information from its context.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ability allows models to complete patterns they have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seen before, similar to how human memory works.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Step-by-Step Visualization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Cue: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The model sees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block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needs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 what comes next (marked by the question mark).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Search: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It looks back in the sequence to find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previous appearance of that same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block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Retrieval: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It observes that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 block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appeared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immediately after the blue cue in the past.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Copy: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It copies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 block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the current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position, correctly solving the puzzle.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Matters for LLMs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mechanism is how language models maintain coherence.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model sees "Harry", it looks back to find "Potter".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Mamba: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 &amp; Architecture</a:t>
            </a:r>
            <a:endParaRPr lang="en-US" sz="4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Mamba: Algorithm &amp; Architecture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Computational Challenge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varies model dynamics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breaking fast convolution.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Recurrence is too slow for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state dimensions.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Goal: 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Linear-time training.</a:t>
            </a:r>
            <a:endParaRPr lang="en-US" sz="3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Parallel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GPUs are designed for parallel tasks. Sequential models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RNNs are slow because they wait for memory (HBM) access at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step. This 'IO cost' is the main limit on speed.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Parallel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replaces sequential work with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scan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calculates prefix sums concurrently, allowing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utilize the full parallel compute power of the GPU,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bypassing the sequential limitations of traditional RNNs.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Kernel Fusion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minimize slow memory access, Mamba fuses operations.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moving data back and forth to HBM, it loads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parameters once into the GPU's ultra-fast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SRAM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SRAM Execution Steps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Load parameters (Delta, A, B, C) to SRAM.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Perform discretization and recurrence in fast SRAM.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Write only the final result back to HBM.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reduces memory IOs by the factor of the state dimension.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Speedup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hardware-aware design yields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20-40x speedup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over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scans. At sequence length 32K, it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7x faster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standard Attention mechanisms.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avoid memory blowup, Mamba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recomputation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Intermediate states aren't stored; they are re-calculated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during the backward pass. This matches the memory footprint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FlashAttention, enabling training on large sequences.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Mamba: Algorithm &amp;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Storage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an AI model involves a 'backward pass' where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reviews its performance to learn from errors.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Normally, this requires saving every intermediate step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calculation into the GPU's High Bandwidth Memory (HBM).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Mamba's internal state is complex and massive.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Storing the full state for every step in a long sequence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creates a data footprint that exceeds available RAM.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'memory blowup' makes standard training impossible.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Recomputation Fix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solve this, researchers use a technique called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recomputation.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Instead of saving massive intermediate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states, the system deliberately deletes them to save space.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the learning phase needs these values, the chip simply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calculates them again from scratch.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works: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Modern GPUs are 'bandwidth bound'.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data from memory is slow, but doing math is fast.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actually faster to re-do the math on the processor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to fetch terabytes of saved data from storage.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FlashAttention Parity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extend this efficiency to other parts of the model too,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discarding large temporary values like activation outputs.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Outcome: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Mamba achieves the exact same memory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as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FlashAttention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—the gold standard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optimized Transformers. This is a critical breakthrough.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allows us to train on extremely long sequences (like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entire books) using standard hardware resources.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Additionally, minimizing memory reads makes the process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standard attention mechanisms.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Mamba: Algorithm &amp;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Mamba: Algorithm &amp; Architecture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simplifies models by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merging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SSMs and MLPs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unified blocks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stacked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homogenously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Transformers, using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SiLU gates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efficiency.</a:t>
            </a:r>
            <a:endParaRPr lang="en-US" sz="3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006222"/>
            <a:ext cx="5088636" cy="199720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3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H3 &amp; MLP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diagram (left) displays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H3 block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Gated MLP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H3 provides the basis for sequence modeling, while MLPs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ubiquitous in modern networks. Mamba's innovation 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mathematically combine these (H3 ⊗ Gated MLP) into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single, unified architecture rather than stacking them.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Mamba Block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(right) simplifies the architecture by repeating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single homogeneous block. It modifies the H3 design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replacing the first multiplicative gate with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SiLU activation function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also integrates the SSM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directly into the main branch, removing the need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separate, interleaved MLP blocks found in transformers.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streamlined flow where the sequence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transformation and gating happen in a unified path.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Mechanistic Benefits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architecture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processing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data.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RNN gating, Mamba can screen out irrelevant noise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(e.g., filler words like "um") by resetting its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contrasts with global convolutions that carry all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history. The result is efficient, linear-time modeling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improves performance as context length increases.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 Comparison: H3 vs. Mamba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Simplified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SSM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Dimension Expansion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expands its internal dimension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by a factor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fix this expansion factor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E=2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all experiments.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parameters reside in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projections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not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inner core. Specifically,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2ED²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 used for input projections.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design matches the parameter count of a standard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 architecture, ensuring efficiency.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Activation Function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utilize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SiLU / Swish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activation function. This is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 gate that controls how information flows through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network, filtering data effectively.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 Standard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choice transforms our block into the popular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SwiGLU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variant. This aligns Mamba with leading models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PaLM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ensuring modern performance standards.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Normalization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include an optional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LayerNorm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step to stabilize training.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Normalization keeps numerical values stable as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learns. This is motivated by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RetNet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architecture.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Unified Structure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models mix different block types. We simplify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by combining components into one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homogeneous stack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cleaner, more consistent design.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&amp; Genomics</a:t>
            </a:r>
            <a:endParaRPr lang="en-US" sz="4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Language &amp; Genomics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Laws: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 the Data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 the Charts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X-axis measures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FLOPs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(computing cost).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Y-axis tracks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Perplexity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(model confusion).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curves mean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smarter, faster AI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Standardized Testing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scaling from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125M to 1.3B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parameters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were trained on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Pile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 massive text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dataset used to benchmark modern AI systems.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Historic Breakthrough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matches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Transformer++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standard.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the first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attention-free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achieve this top-tier accuracy efficiently.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 &amp;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Problem</a:t>
            </a:r>
            <a:endParaRPr lang="en-US" sz="4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Language &amp; Genomics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Laws: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vs.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00400"/>
            <a:ext cx="201168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Matches Strongest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Lowest Perplexity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Scaling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200400" y="3200400"/>
            <a:ext cx="201168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Perfect Length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Extrapolation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 Token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Context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Accuracy Loss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560320" y="4846320"/>
            <a:ext cx="265176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(purple)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best.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Transformer++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widens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vs Hyena.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laws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943600" y="4389120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holds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1.0 accuracy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up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 sequence length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Others fail after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256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training limit.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S6 layer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critical, achieving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99.8% accuracy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induction head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tasks where others fail.</a:t>
            </a:r>
            <a:endParaRPr lang="en-US" sz="1400" dirty="0"/>
          </a:p>
        </p:txBody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2097010"/>
            <a:ext cx="2286000" cy="1045492"/>
          </a:xfrm>
          <a:prstGeom prst="rect">
            <a:avLst/>
          </a:prstGeom>
        </p:spPr>
      </p:pic>
      <p:pic>
        <p:nvPicPr>
          <p:cNvPr id="2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600832"/>
            <a:ext cx="2286000" cy="2037848"/>
          </a:xfrm>
          <a:prstGeom prst="rect">
            <a:avLst/>
          </a:prstGeom>
        </p:spPr>
      </p:pic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276107"/>
            <a:ext cx="1188720" cy="5394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Language &amp; Genomics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Zero-Shot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Downstream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91840"/>
            <a:ext cx="4572000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achieves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best-in-class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performance across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evaluations, outperforming same-size open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 models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Pythia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RWKV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91440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Prediction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makes fewer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errors (perplexity).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is better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Mamba-790M: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7.33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Pythia-1B: 7.82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291840" y="4389120"/>
            <a:ext cx="219456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Accuracy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leads 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tasks.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is better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Mamba-130M: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44.7%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 H3: 40.1%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801" y="1097280"/>
            <a:ext cx="4895102" cy="30861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788152" y="4389120"/>
            <a:ext cx="54864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Matching Larger Models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models match the performance of Transformers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twice their size. For example,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Mamba-2.8B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63.3%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surpasses the larger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GPT-J-6B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63.0%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and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Pythia-6.9B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61.7%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on average accuracy.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efficiency enables powerful linear scaling.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Language &amp; Genomics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Genomics: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Modeling DNA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1732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Modeling DNA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treat DNA as a string of discrete tokens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the four bases: A, C, G, and T. This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lets AI model biology just like human language.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on HG38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Tests on the Human Genome (HG38) show Mamba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scales better than HyenaDNA and Transformer++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model size grows from 200K to 40M params.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5720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Gains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matches the accuracy of rival models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requiring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3x to 4x fewer parameters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 Contexts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handles massive inputs up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Unlike HyenaDNA,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degrades, Mamba filters noisy data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selection to improve as context grows.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Language &amp; Genomics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 Context in Genomics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DNA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tested models on human genome sequences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ranging up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is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context window for any AI system.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Scaling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 show Mamba improves as input grows.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effectively utilizes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1M context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better predict genetic patterns.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Mamba Wins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HyenaDNA struggles with noise aggregation.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uses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mechanism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 data, ensuring accuracy at scale.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371600"/>
            <a:ext cx="5148072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apes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 same DNA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Chart Data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Random line: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hits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 sequence length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Hyena trails: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2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4789" y="1371600"/>
            <a:ext cx="4670326" cy="2157984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876" y="3785616"/>
            <a:ext cx="4748152" cy="21579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 length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lets Mamba classify species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 accuracy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68912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68912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0" y="1371600"/>
            <a:ext cx="9144" cy="45720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914400"/>
            <a:ext cx="4572000" cy="7315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efficient scan operation runs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PyTorch implementations. It outperforms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FlashAttention-2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beyond sequence lengths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2,000 steps.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14400" y="1828800"/>
            <a:ext cx="438912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scaling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prevents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overload (OOM).</a:t>
            </a:r>
            <a:endParaRPr lang="en-US" sz="240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141309"/>
            <a:ext cx="4389120" cy="2404182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5669280" y="914400"/>
            <a:ext cx="5605272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achieves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4-5x higher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throughput than Transformers.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1.4B model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processes</a:t>
            </a:r>
            <a:endParaRPr lang="en-US" sz="2400" dirty="0"/>
          </a:p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1,814 tokens/s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vs just 364.</a:t>
            </a:r>
            <a:endParaRPr lang="en-US" sz="2400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64" y="2743200"/>
            <a:ext cx="5221503" cy="2377440"/>
          </a:xfrm>
          <a:prstGeom prst="rect">
            <a:avLst/>
          </a:prstGeom>
        </p:spPr>
      </p:pic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5408034"/>
            <a:ext cx="2743200" cy="888252"/>
          </a:xfrm>
          <a:prstGeom prst="rect">
            <a:avLst/>
          </a:prstGeom>
        </p:spPr>
      </p:pic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988" y="5303520"/>
            <a:ext cx="2409063" cy="109728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and Throughput Benchmarks</a:t>
            </a:r>
            <a:endParaRPr 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Audio Modeling</a:t>
            </a:r>
            <a:endParaRPr lang="en-US" sz="45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Audio Modeling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Audio Modeling Findings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outperforms SaShiMi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YouTubeMix piano audio.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Achieves better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BPB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improving consistently to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sequence length.</a:t>
            </a:r>
            <a:endParaRPr lang="en-US" sz="3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Unconditional generation of digits 'zero' through 'nine' on SC09.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645920"/>
            <a:ext cx="9144000" cy="3657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Task: Generate spoken digits.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beats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DiffWave (24M)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having only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6M params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improves fidelity drastically.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FID drops to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0.94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(vs 1.92),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setting a new state-of-the-art.</a:t>
            </a:r>
            <a:endParaRPr lang="en-US" sz="3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Ablation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Dataset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Center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Ablations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AI research, 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ablation study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tests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taking a machine apart to test each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individually. We used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SC09 audio dataset to evaluate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different architectures.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Test Structure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uses a backbone with two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distinct zones based on sequence length: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Outer Blocks: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Handle long sequences.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Center Blocks: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Handle compressed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layers.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swapped different technologies into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zones to find the best fit.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Comparing Technologies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tested three core architectures: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(Previous State-Space Model)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MHA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(Multi-Head Attention)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(New Selective Model)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Note: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MHA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was too slow for Outer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blocks due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16,000-step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sequences.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shown in Table 5,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pure Mamba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 (Mamba in both zones) won.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achieved the best quality score: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FID of 0.94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(lower is better).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proves Mamba handles long audio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than hybrid approaches.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Audio Modeling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Current State of AI Foundation Models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Era of Transformers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 Models (FMs) like GPT-4 drive modern AI. These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systems are sequence models processing streams of data 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 or genetic code. Nearly all current FMs rely on a single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design: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revolutionized AI by treating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connected sequences rather than isolated points.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Power of Self-Attention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engine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self-attention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Imagine reading a sentence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instantly connecting every word to every other word to find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meaning. This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dense information routing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within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window, capturing complex relationships like how a pronoun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refers back to a name mentioned paragraphs earlier.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Quadratic Cost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suffer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quadratic scaling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If you double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length of the text, the computational work doesn't just double;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quadruples. This makes processing long documents, like books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DNA sequences, exponentially slower and expensive.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 mechanism becomes a massive bottleneck.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 Window Wall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Due to high costs, Transformers have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finite context window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can only remember a set amount of recent text. Once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exceeds this limit, earlier information is cut off.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fixes exist, they often hurt the model's accuracy.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cannot reason about anything outside this limited view.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 &amp; The Problem</a:t>
            </a:r>
            <a:endParaRPr lang="en-US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Empirical Evidence: Audio Modeling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vs. Prior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Audio Models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 Overview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compared Mamba against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SaShiMi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state-of-the-art audio model. They used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YouTubeMix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dataset, consisting of 4 hours of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solo piano music, to test waveform generation.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Metric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is tracked via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Bits Per Byte (BPB)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this like a golf score: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is better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measures how efficiently the model compresses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audio data while retaining high fidelity.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Results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sequence length increases from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8,192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both models improve. However, Mamba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consistently achieves lower BPB. Crucially,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gap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widens at longer lengths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proving Mamba handles long-context continuous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better than prior architectures.</a:t>
            </a:r>
            <a:endParaRPr 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07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&amp; Future Outlook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of contributions and future directions.</a:t>
            </a:r>
            <a:endParaRPr lang="en-US" sz="1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Summary: The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Advantage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Content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handle every piece of data the same way. This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causes them to lose track of important context in text.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Selection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uses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mechanism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solve this.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looks at the current input to decide what to remember 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forget. This mimics how humans focus on relevant details.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Scaling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become much slower as data grows. Mamba scales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linearly, meaning 2x more data takes only 2x the time.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 Speed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5× higher throughput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Transformers. It runs efficiently without heavy Attention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blocks, unlocking analysis of massive sequences.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Despite being faster, Mamba matches Transformers that are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twice its size. You get high quality with lower cost.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Applications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serves as a general foundation for many fields. It excels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genomics, audio, and video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where context is long.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architecture removes the trade-off between speed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&amp; Future Outlook</a:t>
            </a:r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&amp; Future Outlook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Implications: Beyond Language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Universal Foundation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is designed as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backbone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systems. It acts as a versatile engine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models across diverse scientific fields.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Genomics &amp; Multimedia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excels 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emerging modalities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 DNA,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audio, and video. These fields require reading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incredibly long streams of continuous data.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at Scale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scaling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handle massive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inputs. It processes million-length sequences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efficiently, unlocking new research avenues.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Replacement?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Matches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Scales to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7B+ Params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Finding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matches the performance of strong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 models but uses a simpler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architecture. It is a top candidate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become the new general backbone for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modeling systems.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Speed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models slow down with long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inputs. Mamba scales linearly, meaning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remains fast and efficient even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length increases significantly.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vital for long-context tasks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DNA analysis and video processing.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Up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tests used small models. Future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 involves scaling Mamba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billion parameters (7B+) to compete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open-source giants like Llama.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will prove if efficiency holds at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scales.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Ecosystem &amp; Tools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must now verify if Mamba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supports the rich ecosystem of tools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available for Transformers, such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fine-tuning, complex prompting,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 following capabilities.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Computational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of Attention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 Barrier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Imagine reading a novel but having to re-read every previous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before reading the next word. This is how Attention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works. It maintains a massive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KV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stores the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entire history explicitly without summarizing it.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vs. Effectiveness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 is highly effective because it remembers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everything. However, it is inefficient because it does not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 context at all. This forces the model to juggle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millions of data points for long sequences.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Quadratic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the model compares every token to every other token,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math gets heavy. Training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quadratic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If you double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input length, the computational cost quadruples.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Inference Bottlenecks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Generating text is also costly. As a conversation grows,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must process an ever-expanding history file.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causes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slow linear-time inference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 step,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creating a bottleneck for real-time applications.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Trade-off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fundamental challenge is managing memory effectively.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RNNs are efficient. They compress context into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finite state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makes them fast, but they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forget earlier details, limiting their accuracy.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Selectivity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fix this, we need a mechanism that acts like a filter.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should compress context into a smaller state by keeping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relevant data and discarding noise. This principle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allows for linear-time efficiency.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 &amp; The Problem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Alternative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Approaches: State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 Models (SSMs)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are SSMs?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State Space Models (SSMs) represent a promising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 of architectures for sequence modeling. They can be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interpreted as a combination of Recurrent Neural Networks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(RNNs) and Convolutional Neural Networks (CNNs). Drawing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inspiration from classical state space models (like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Kalman filter), they compute efficiently as either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recurrence or a convolution. This duality gives them unique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properties for handling time-series data and sequences.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Speed Advantage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defining feature of SSMs is their efficiency.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suffer from quadratic scaling (slowing down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significantly as sequence length increases), SSMs enjoy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near-linear scaling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sequence length.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makes them incredibly fast for inference and training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 inputs. They also possess principled mechanisms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modeling long-range dependencies, capturing relationships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across vast distances in data without performance loss.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Limitation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a critical weakness prevented their adoption.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Historically, SSMs have not performed as well as Attention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important modalities like language. The core issue was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inability to perform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content-based reasoning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Unlike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Transformers, which route information selectively based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context, standard SSMs applied fixed dynamics. They could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selectively propagate or forget information along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depending on the current token, limiting their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effectiveness on discrete data types like text.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 &amp; The Problem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Design: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Result: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5x Higher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Throughput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 Models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Transformer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drive modern AI but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suffer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quadratic scaling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grows, they become incredibly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slow and computationally expensive.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Selection Innovation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introduces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State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mechanism lets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 irrelevant information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remember key data indefinitely.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prior models, parameters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change based on the input token.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 Design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uses a specialized algorithm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maximize speed on GPUs (A100).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avoids slow memory access (IO)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between memory levels, running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baselines.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at Scale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architecture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 sequence length.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delivers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5x higher throughput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Transformers.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Mamba-3B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matches the quality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twice its size.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Foundations of continuous-time systems and discretization.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Continuous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Systems to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Discrete Models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 Roots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Space Models (SSMs) are inspired by continuous physics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equations. They map a 1-dimensional function (like a sound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wave) to an output through a hidden "latent state".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 Map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map of how data evolves continuously over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time. It handles signals like audio naturally, rather than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forcing them into artificial steps prematurely.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Digital Bridge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math is continuous, computers are discrete. To run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models on chips, we use a process 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discretization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converts continuous parameters into digital steps.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Zero-Order Hold (ZOH)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key technique used is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Zero-order hold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takes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snapshot of the continuous signal and holds that value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steady until the next step, bridging the analog-digital gap.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Matters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foundation gives SSMs deep connections to continuous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systems, offering properties like "resolution invariance."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can adapt to different data sampling rates.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Computation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discretized, the model can be computed as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convolution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(fast parallel training) or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recurrence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(efficient step-by-step inference).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State Space Models (SSMs)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Mamba: Linear-Time Sequence Modeling</dc:title>
  <dc:subject>PptxGenJS Presentation</dc:subject>
  <dc:creator>LineDot AI</dc:creator>
  <cp:lastModifiedBy>LineDot AI</cp:lastModifiedBy>
  <cp:revision>1</cp:revision>
  <dcterms:created xsi:type="dcterms:W3CDTF">2026-01-19T11:57:15Z</dcterms:created>
  <dcterms:modified xsi:type="dcterms:W3CDTF">2026-01-19T11:57:15Z</dcterms:modified>
</cp:coreProperties>
</file>