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notesMasterIdLst>
    <p:notesMasterId r:id="rId4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0" Type="http://schemas.openxmlformats.org/officeDocument/2006/relationships/theme" Target="theme/them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hree Modul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Stack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Image with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1148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108960"/>
            <a:ext cx="411480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330952" y="1097280"/>
            <a:ext cx="5943600" cy="334670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Image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365760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2651760"/>
            <a:ext cx="36576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029200" y="1097280"/>
            <a:ext cx="6217920" cy="34975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 Text and Hero Visu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38912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017520"/>
            <a:ext cx="438912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914400" y="4480560"/>
            <a:ext cx="438912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hasCustomPrompt="1"/>
          </p:nvPr>
        </p:nvSpPr>
        <p:spPr>
          <a:xfrm>
            <a:off x="5788152" y="109728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788152" y="4480560"/>
            <a:ext cx="548640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ext and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486400" y="1828800"/>
            <a:ext cx="5788152" cy="32552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Media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114800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657600"/>
            <a:ext cx="4114800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486400" y="1097280"/>
            <a:ext cx="5788152" cy="32552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486400" y="4572000"/>
            <a:ext cx="5788152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Focus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645920"/>
            <a:ext cx="9144000" cy="3657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Spl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ist and Wide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5330952" y="914400"/>
            <a:ext cx="5943600" cy="2551176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2" name="Text 4"/>
          <p:cNvSpPr/>
          <p:nvPr>
            <p:ph idx="110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NVIDIA, Caltech, UT Austin, Stanford, UW Madison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October 2023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Autonomous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Agent in Minecraft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Open-Ended Embodied Agent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Large Language Models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Automatic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Skill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Library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Iterative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Prompting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curriculum acts as an exploration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manager. It analyzes the agent's state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propose suitable open-ended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ensures the agent learns basics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mining wood before complex goals like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crafting diamond tools.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database stores mastered behaviors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executable code. When VOYAGER solves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task, it saves the action program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memory. This allows it to retrieve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reuse complex skills, like combat,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relearning them from scratch.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Prompting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mechanism serves as the execution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engine. It writes code to control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agent's actions. If code fails, it uses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 messages and feedback to self-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and refine the program until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specific task is successfully done.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Catastrophic Forgetting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AI often forgets old skills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learning new ones. VOYAGER avoids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by storing skills as compositional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code. This builds a permanent, growing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toolkit of capabilities over time.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VOYAGER Works: System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Learning Loop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1: Automatic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explore the open world, the agent needs a plan.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acts as a teacher, proposing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suitable tasks based on the agent's current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Task Generation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GPT-4's knowledge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suggest goals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"Mine Diamond"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only after basic skills are mastered.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approach fosters curiosity and maximizes exploration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 without requiring human intervention.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2: Coding &amp; Action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uses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prompting mechanism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 code actions. Instead of simple motor commands, it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writes executable programs that represent complex actions.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3: Feedback Loop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environment provides immediate feedback. If execution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fails, the agent reads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 trace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refines 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to try again. This cycle repeats until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confirms the task is successfully completed.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4: Skill Library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a task is successfully completed, the working code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saved to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acts as a long-term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memory, allowing the agent to retrieve behaviors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"Craft Stone Sword"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similar future situations.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skills are synthesized 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composing programs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reuses these skills to solve harder tasks, building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growing database of abilities like a human player would.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VOYAGER Works: System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Maximizing open-ended exploration and discovery.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Solving the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Exploration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Open-Ended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games like Minecraft, there is no fixed plot or end goal.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standard AI agent often wanders aimlessly because it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lacks intrinsic motivation to learn complex skills.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Traditional AI Fails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Random exploration is inefficient in vast 3D worlds. Hard-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coded goals are too rigid to adapt to procedural terrain.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Agents need to propose their own tasks to succeed.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Powered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act as a mentor. It analyzes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agent's state (inventory, health, location) to propose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tailored to its current needs.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Adaptive Learning Path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a fixed list, the curriculum is "bottom-up."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adapts in real-time. If an agent finds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desert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learns to harvest cactus rather than trees.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Context-Aware Reasoning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creates logical goals based on its situation.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Examples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it holds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suggests crafting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stone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better efficiency.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it is night with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nearby, the goal becomes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"Kill 1 zombie" to survive.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hunger is low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0/20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it prioritizes hunting food.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0952" y="1049680"/>
            <a:ext cx="5943600" cy="228061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Reasoning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detects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Biome: river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fishing_rod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its inventory. GPT-4 infers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fishing provides food, proposing the context-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aware task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Catch 1 fish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experience.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stats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Hunger: 0/20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trigger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survival needs. Since there are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pigs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nearby,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plans to obtain raw porkchops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outputs the objective: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Kill 1 pig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analyzes inventory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raw_iron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Recognizing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furnace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available, it suggests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Smelt 4 raw iron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make ingots for better tools and armor.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Time: night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a nearby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checks 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stone_sword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GPT-4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identifies a safe chance to reduce threats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outputs the task: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Kill 1 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GPT-4 Proposes Context-Aware Tasks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Bottom-Up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Philosophy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like humans learn to walk before they can run,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adopts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progressive learning style.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avoids overwhelming the agent with impossible goals.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suggests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easy tasks first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gathering basic resources. As the agent builds skills,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curriculum unlocks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harder challenges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crafting complex tools or exploring dangerous caves.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curriculum is not a rigid list of steps. It adapts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dynamically to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agent's current state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surroundings in real-time.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Logic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Voyager finds itself in a desert, it prioritizes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desert-specific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harvesting cactus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rather than looking for forest trees. It uses common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sense to match goals with available resources.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Inventory-Based Decisions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checks its backpack to decide what to do next.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it holds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stone,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proposes crafting a stronger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stone pickaxe.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Survival Instincts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responds to vital needs logically.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hunger is high and pigs are nearby, the task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becomes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"Kill 1 pig"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food. If it is night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 zombie nearby, it prepares for combat.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Directives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receives specific orders to guide its exploration.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Diversity Goal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told to discover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 things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expand knowledge.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Constraints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prevent failure, tasks must not be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 hard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verifies it has the resources to succeed.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Situational 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prompt includes the agent's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state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covers health, hunger, inventory, and nearby blocks.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 History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tracks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successes and failures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remembers past errors to avoid repeating them.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defines the agent's current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capabilities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Reasoning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self-questioning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analyze context.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generates Q&amp;A pairs about its surroundings.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Management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this context gathering.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cheaper than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simple tasks.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Warm-Up Schedule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"Warm-Up" Concept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mimics human learning by starting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simply. A novice player would be confused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every stats bar appearing at once.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 hides complex information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initially, revealing it only after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proves competence by finishing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tasks. This prevents early failure.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1: Basic Skills (0 Tasks)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start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the agent enters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restricted mode. It cannot see 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 or hunger yet. It only sees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inventory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wood, stone,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tools. It knows 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nearby blocks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navigate, but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ignores distractions to focus on basics.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2: Exploration (5-7 Tasks)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Complexity increases as skills improve.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agent perceives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nearby entities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—learning to interact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animals or mobs. After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filter lifts on its backpack,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revealing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inventory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allows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to manage diverse resources.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3: Survival (10-15 Tasks)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final stage introduces pressure.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agent learns about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critical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 bars appear: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hunger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Now proficient, the agent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 balance completing tasks with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staying alive and fed.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Skill Library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Autonomous AI Agent in Minecraft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a Database of Skills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Agent's Long-Term Memory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Imagine playing a complex game but forgetting the controls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day. To prevent this, Voyager builds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database acts as a permanent memory bank for the AI.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stores successful actions as reusable computer programs.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the agent to master basic tasks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mining wood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and recall them forever without re-learning.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Saving Success as Code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Whenever Voyager successfully completes a new task, it saves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solution.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executable 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the "value" stored.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organize this library, a separate AI (GPT-3.5) writes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short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description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 code, serving as the searchable "key."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example, code for fighting is tagged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Combat 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structured indexing makes future lookups instant.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Skill Retrieval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facing a complex challenge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Iron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doesn't guess randomly. It queries its library.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searches for "relevant" past skills that might help.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retrieves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top-5 relevant skills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"Smelt Iron Ingot"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"Craft Stick"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build upon.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ignores unrelated data like "Combat Zombie" for this task.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Basics to Mastery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library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behaviors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through composition.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skills like "Make Crafting Table" become building blocks.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is told to write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generic and reusable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code.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means a function for fighting a zombie can be adapted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 to fight other monsters. This mirrors human learning,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basic skills combine to solve difficult problems.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Quest for Lifelong Learning AI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VOYAGER Works: System Architecture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 and Ablation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and Future Outlook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757" y="2487168"/>
            <a:ext cx="5001686" cy="2350008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New Skills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Added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Storage Process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Voyager creates a new tool,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generates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code, like the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combatZombie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function shown.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file this away,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GPT-3.5 describes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what the code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in plain text. This description becomes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embedding vector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acting as the lookup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actual executable code is stored as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pair is added to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database.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example, complex combat tactics are indexed by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their meaning, creating a growing memory bank that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can search to solve future tasks.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Retrieving Skills for New Tasks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Formulating the Search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given a task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Iron Pickaxe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agent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creates a search query describing necessary steps,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such as gathering materials or using specific tools.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 Relevant Skills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scans its library for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most useful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 skills. It uses vector matching to identify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abilities that align with the current problem's needs.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Example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craft an iron pickaxe, Voyager retrieves specific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learned skills: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Furnace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Stick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Combining these simple actions solves the complex task.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facing a new challenge, Voyager does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start from scratch. It consults 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to find useful past experiences,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similar to how a human recalls basic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before attempting a complex job.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Retrieval Accuracy Analysis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relies on a vast library of learned behaviors to solve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challenges. The system's effectiveness depends entirely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 the correct piece of code when needed. Researchers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tested this retrieval system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309 samples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measure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often the AI could locate the exact skill required for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given task from its growing database.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Precision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achieved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Top-1 Accuracy of 80.2%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means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in four out of five cases, the very first suggestion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library was the correct one. This high baseline accuracy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reduces trial and error, allowing the agent to act efficiently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wasting time searching through irrelevant code.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Reliability &amp; Fallback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ensure robustness, the system retrieves the top five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matches. When looking at this set, accuracy jumps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96.5%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indicates the correct solution is almost always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 within the agent's short list of options, effectively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eliminating retrieval failure as a bottleneck for learning.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Implications for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reliability allows VOYAGER to confidently combine old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to synthesize new, complex behaviors. The high retrieval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confirms that as the library grows larger, the agent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becomes more capable rather than overwhelmed. Reliable access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past knowledge is the foundation of lifelong learning.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Composition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Action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improves by building a library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reusable computer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Just as a human programmer writes a function once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calls it many times, this agent saves successful actions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skills. For example, instead of writing 50 lines of complex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instructions to fight a zombie every single time, it simply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calls a skill named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combatZombie()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makes the agent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much faster and more efficient over time, as it stops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"reinventing the wheel" for common tasks.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Minecraft, actions often require patience and time, such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waiting for iron ore to smelt into ingots inside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furnace. VOYAGER's skills are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temporal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meaning the code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enough to handle these waiting periods. The generated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programs include logic to coordinate sequences of events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unfold over time. This allows the agent to perform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complex, multi-step behaviors—like gathering materials,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crafting tools, and cooking food—without getting confused.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major advantage is that skills are stored as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readable 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can examine the code to understand exactly what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learned. When faced with a new task like crafting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iron pickaxe, the agent queries its library. As shown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diagram, it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retrieves the top-5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relevant skills—such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"Smelt Iron Ingot" and "Craft Stick"—to build a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combining past knowledge to solve new challenges.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Prompting Mechanism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Autonomous AI Agent in Minecraft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LLMs Need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Feedback Loop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Zero-Shot Problem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LLMs rarely write perfect code on the first try.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often make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syntax errors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invent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items that don't exist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hallucination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uses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loop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fix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mistakes. It writes code, tests it, and uses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 messages to improve the next attempt.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Feedback Signals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analyzes three specific inputs: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 Feedback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Game state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updates like missing items (e.g., need 2 planks).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Execution Errors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Python code bugs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caught by the interpreter (e.g., invalid syntax).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A separate AI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 acts as a judge to confirm task success.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108960"/>
            <a:ext cx="411480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Concept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environment acts as a teacher. 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explains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tasks fail, offering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details to guide the solution.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Example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5 shows a failed attempt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stone shovel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game warns: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"Need: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more stick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". This exact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guides the AI's next move.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updates code to mine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acacia logs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first, craft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then create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sticks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needed for the shovel.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2325" y="1097280"/>
            <a:ext cx="5720854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Type 2: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Execution Errors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Execution Errors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are technical alerts from the program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interpreter. They identify invalid commands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syntax flaws, acting like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spell-checker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prevents broken code from running.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Scenario: The "Acacia Axe"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generates code to craft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acacia_axe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game engine rejects this, returning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error log: "No item named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acacia_axe" because it does not exist.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Intelligent Debugging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analyzes this feedback. It realizes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mistake and rewrites the function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wooden_axe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instead, fixing the bug.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Type 3: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second GPT-4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'Critic'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verifies task success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hard coding.</a:t>
            </a:r>
            <a:endParaRPr lang="en-US" sz="3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 Mechanism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 acts as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control manager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provides critiques, like: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an amethyst shard.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prevents the agent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assuming false success.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Quest for Lifelong Learning AI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4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365760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Curve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2651760"/>
            <a:ext cx="36576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 Progress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graph tracks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Distinct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found.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X-axis shows time spent playing.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Success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orange line climbs steadily up.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finds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~63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Diamond tools.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Baselines Struggle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 (purple) halts at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lacks memory and gets stuck early.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Skill Library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blue line removes saved skills.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plateaus at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showing that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saved skills are key to discovery.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2220" y="1097280"/>
            <a:ext cx="5971881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38912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Tree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Mastery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017520"/>
            <a:ext cx="438912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Multiplier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Voyager unlocks wooden tools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15.3x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the next best AI (AutoGPT).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progresses to stone tools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8.5x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reaches iron tools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480560"/>
            <a:ext cx="438912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Exclusive Mastery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Voyager is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AI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capable of unlocking Diamond tools, the highest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tier. It succeeded 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 steps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while all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models failed to reach this level.</a:t>
            </a:r>
            <a:endParaRPr lang="en-US" sz="1400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8152" y="1159148"/>
            <a:ext cx="5486400" cy="296236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788152" y="4480560"/>
            <a:ext cx="548640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Coverage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The visual demonstrates area explored.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(orange) traverses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 distances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covering vast terrain. In contrast, models like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 (magenta) remain stuck in small local areas.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Capability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Range Matters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 advanced resources requires travel.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measured how much of the world each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actually saw and mapped out.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"Local Loop" Trap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Baselines (colored lines) get stuck. They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wander in small circles near their spawn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point, failing to find new knowledge.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Success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(orange) moves with purpose. 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travels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 distances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traversing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 terrains to master the game.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traverses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 distances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across diverse terrains.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Distances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orange path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reveals VOYAGER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navigating complex terrain.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covers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more distance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baselines (green/red) which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get stuck in local loops.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long-range travel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allows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of rare resources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in distant biomes.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899257"/>
            <a:ext cx="5788152" cy="31143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Rate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Unmatched Exploration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discovers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 unique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160 turns.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performance 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3.3x higher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previous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leading AI agents. While other methods quickly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plateau—meaning they stop finding new things—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maintains a steady, linear learning pace.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Curriculum Advantage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 complex items requires a chain of skills.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agents fail because they lack direction.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uses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guide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itself from basic tools to advanced discoveries,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ensuring it never gets stuck on hard tasks.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Analyzed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Reflexion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 Limitations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 automates tasks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it lacks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cannot save code to reuse later,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causing it to get stuck in loops.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also lacks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 it cannot verify its own success.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 Struggles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traces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plan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actions. This works for text, but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fails in 3D worlds without a guide.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Lacking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wanders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locally and cannot explore far.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Reflexion Flaws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Reflexion learns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execution errors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improve. Yet, it fails to unlock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tools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our tests.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Reflection is not enough for complex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without structured learning.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Success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combines skills, curriculum,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iterative prompting to succeed.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the only agent to reach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Diamond Tool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level.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also explores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further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any baseline agent.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 against five leading Minecraft AI agent architectures.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114800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System-Level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Efficiency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systems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VPT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require human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videos.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DreamerV3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relies on dense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rewards. VOYAGER needs neither. It 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gradient-free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meaning 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learns without the costly, slow process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retraining neural network weights.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for rapid, flexible adaptation.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223236"/>
            <a:ext cx="5788152" cy="3003353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5486400" y="4572000"/>
            <a:ext cx="5788152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Cognitive Architecture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the only system with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self-generated skill library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expands autonomously. Unlike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Plan4MC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which uses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pre-defined skills, VOYAGER employs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propose its own tasks via GPT-4.</a:t>
            </a: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Ablation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Zero-Shot Performance and Component Impact</a:t>
            </a:r>
            <a:endParaRPr lang="en-US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 and Ablation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38912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Zero-Shot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017520"/>
            <a:ext cx="438912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Setup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wipe the inventory and place the agent in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fresh world. Baselines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fail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0/3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unable to solve unseen tasks like crafting.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480560"/>
            <a:ext cx="438912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Performance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achieves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success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all tasks.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crafts a Diamond Pickaxe 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~19 steps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AutoGPT fails completely without help.</a:t>
            </a:r>
            <a:endParaRPr lang="en-US" sz="1400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0557" y="1097280"/>
            <a:ext cx="5241591" cy="3086100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788152" y="4480560"/>
            <a:ext cx="548640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 Progress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Graphs show item acquisition.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orange line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(VOYAGER)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climbs fast, solving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Lava Bucket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 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iterations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while baselines plateau early.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 of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Embodied AI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Embodied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Embodied agents control physical or virtual bodies,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robots or game characters. They must interact with complex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environments rather than just processing static text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"Forgetting"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major challenge is creating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Most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AI cannot carry knowledge forward. It fails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accumulate skills over time, struggling to generalize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 lessons to new, unforeseen situations.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Use Minecraft?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imposes no fixed storyline, offering a unique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playground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endless possibilities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Agents must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navigate procedurally generated 3D terrains and unlock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trees using gathered resources.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Human Learning Curve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learn progressively. Beginners start 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mining wood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cooking food before advancing to complex tasks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crafting diamond tools or combat.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Goal: Self-Improvement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effective agent should propose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suitable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based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current level. It must refine skills based on feedback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commit mastered behaviors to memory for future reuse.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Introducing VOYAGER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the first agent to use code as action. It uses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maximize exploration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builds a permanent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without human help.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Quest for Lifelong Learning AI</a:t>
            </a:r>
            <a:endParaRPr lang="en-US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 and Ablation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Reuse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graphs track progress 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unseen tasks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(Orange) rapidly climbs steps.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moves from wood to stone to iron efficiently.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speed shows it learns without practice.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acts as a shared memory.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records how to craft items or fight.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plug-and-play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asset.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agents can reuse this code instantly.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AutoGPT fails here (flat line).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skills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improves.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Purple line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proves this capability.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External models can use this library too.</a:t>
            </a:r>
            <a:endParaRPr 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92" y="2487168"/>
            <a:ext cx="5307216" cy="235000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Breaking Down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System's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Success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Drivers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Testing by Removal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removed components to measure their true impact.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 is Key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random tasks (red line) caused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 drop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items found. Structured learning is essential.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Prevent Stalls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the library (blue line), the agent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plateaus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falling short of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peak.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(right chart, blue)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drop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halting progress at just 15 items.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Matters Most? (Ablation Study)</a:t>
            </a:r>
            <a:endParaRPr lang="en-US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 and Ablation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645920"/>
            <a:ext cx="9144000" cy="3657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Model Quality: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Outperforms GPT-3.5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5.7x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More Unique Items)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success relies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high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power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08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and Future Outlook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Summarizing Voyager's impact on embodied agents and exploring future directions for LLM-driven lifelong learning and generalization.</a:t>
            </a:r>
            <a:endParaRPr lang="en-US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and Future Outlook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Feedback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3D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Construction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Bridging the Visual Gap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AI models are text-only and lack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perception. VOYAGER cannot "see"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own creations.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feedback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allows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to build complex 3D structures.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as Critic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serve as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verification system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provide visual critiques, helping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fix spatial errors it cannot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perceive to refine its code.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as Curriculum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break massive tasks into smaller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steps. As shown in the images,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guided approach helps VOYAGER build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sophisticated items like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Nether Portal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incrementally.</a:t>
            </a:r>
            <a:endParaRPr lang="en-US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and Future Outlook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 and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Costs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15x more expensive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GPT-3.5.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Yet, cheaper models cannot match the code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 quality required for success.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Hallucinations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invents fake items like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"copper sword"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also makes coding errors,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such as using cobblestone as improper fuel.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Perception Limits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text-only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cannot "see."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relies on code signals and may miss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 indicators, like killing a spider.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Outlook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 involves fine-tuning open-source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to reduce costs and integrating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perception to improve accuracy.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Minecraft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The Perfect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Testing Ground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Limitless Potential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AI research uses simple games like Chess or Atari that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have fixed rules.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differs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by offering an endless,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procedurally generated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world with no predefined story 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fixed end goal. Instead, the agent faces a unique 3D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landscape every time, requiring it to understand physics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geometry. This lack of structure creates a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complexity gap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compared to traditional tests. The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just react; it must demonstrate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intelligence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setting its own meaningful goals and exploring vast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terrains to discover its purpose.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Technology Tree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requires unlocking a hierarchical system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known as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tree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An agent cannot simply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jump to end-game content. It must first gather basic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resources, like wood, to craft primitive tools.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 tools allow it to mine stone, which unlocks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furnaces and iron tools. This progression mimics 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civilization, requiring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planning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logical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reasoning. The agent must manage its inventory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that tool A is needed to acquire resource B,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creating complex dependency chains.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Autonomous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master this open world, an AI must operate like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human learner. It needs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propose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suitable for its current state, such as learning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harvest sand before attempting to battle monsters.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Crucially, it must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refine skills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based on feedback.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an attempt fails, it must analyze the error and try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new approach. Successful behaviors are stored in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library for future use. Finally, the agent must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continually explore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 world, seeking out novel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challenges without human intervention or guidance.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Quest for Lifelong Learning AI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The First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in Minecraft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Autonomous Discovery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the first LLM-powered embodied agent that learns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continuously. Unlike standard bots that follow fixed rules,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writes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executable computer 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perform complex actions.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explores the world, unlocks technologies, and gathers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 entirely on its own without human intervention.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code-based approach allows it to reason and plan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long periods, bypassing model fine-tuning needs.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Core Modules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relies on three distinct components to function: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Proposes progressively harder tasks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the agent's current exploration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Stores complex behaviors as code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reuse (e.g., fighting spiders or mining iron).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Prompting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Uses GPT-4 to refine code based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execution errors and environmental feedback.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significantly outperforms prior state-of-the-art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agents like AutoGPT, ReAct, and Reflexion in testing.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Unlocks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3.3x more unique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the tech tree.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Travels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 distances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during exploration.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Achieves key milestones 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15.3x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other agents stall at stone tools, VOYAGER unlocks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diamond technology and generalizes to new worlds.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Quest for Lifelong Learning AI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Introduction: The Quest for Lifelong Learning AI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Concept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'Code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Action'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Limits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 AI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primitive actions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mouse</a:t>
            </a:r>
            <a:endParaRPr lang="en-US" sz="14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clicks. This makes long tasks hard to manage.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Innovation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executable code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 actions.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writes Python functions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mine_log()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4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 complex behaviors automatically.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Code Works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handles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tasks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naturally.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function represents minutes of key</a:t>
            </a:r>
            <a:endParaRPr lang="en-US" sz="14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presses, making exploration efficient.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Composition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allows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combining skills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VOYAGER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mixes simple moves into complex scripts,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mimicking how humans learn and play.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VOYAGER Works: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Architecture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Autonomous AI Agent in Minecraft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901" y="2487168"/>
            <a:ext cx="5387398" cy="235000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Archive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Saves success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future use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new tasks.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Automated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proposes tasks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 Diamond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based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exploration progress, ensuring tasks are challenging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achievable, maximizing discovery in the open world.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Coding &amp; Retrieval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solve tasks,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Prompting Mechanism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writes code. It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Retrieval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access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reusing tools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Stone Sword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Execution &amp;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runs 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checks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results. Errors trigger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Refine Program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updates,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 triggers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New Skill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save the program.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 the VOYAGER System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VOYAGER: An Autonomous AI Agent in Minecraft</dc:title>
  <dc:subject>PptxGenJS Presentation</dc:subject>
  <dc:creator>LineDot AI</dc:creator>
  <cp:lastModifiedBy>LineDot AI</cp:lastModifiedBy>
  <cp:revision>1</cp:revision>
  <dcterms:created xsi:type="dcterms:W3CDTF">2026-01-19T11:57:05Z</dcterms:created>
  <dcterms:modified xsi:type="dcterms:W3CDTF">2026-01-19T11:57:05Z</dcterms:modified>
</cp:coreProperties>
</file>